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2" r:id="rId3"/>
    <p:sldId id="263" r:id="rId4"/>
    <p:sldId id="265" r:id="rId5"/>
    <p:sldId id="268" r:id="rId6"/>
    <p:sldId id="269" r:id="rId7"/>
    <p:sldId id="261" r:id="rId8"/>
    <p:sldId id="257" r:id="rId9"/>
    <p:sldId id="258" r:id="rId10"/>
    <p:sldId id="259" r:id="rId11"/>
    <p:sldId id="260" r:id="rId12"/>
    <p:sldId id="264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21" autoAdjust="0"/>
  </p:normalViewPr>
  <p:slideViewPr>
    <p:cSldViewPr>
      <p:cViewPr varScale="1">
        <p:scale>
          <a:sx n="86" d="100"/>
          <a:sy n="86" d="100"/>
        </p:scale>
        <p:origin x="-175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95DAF-12EF-4260-97A5-DEF41C78293D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49E10-F599-4117-9FE9-8BA611E102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60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49E10-F599-4117-9FE9-8BA611E1025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B7ADA-D022-4876-8516-EF9F70D8EFB1}" type="datetimeFigureOut">
              <a:rPr lang="en-US" smtClean="0"/>
              <a:pPr/>
              <a:t>4/11/12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D6625-D0DC-4855-A125-CC1B27C56B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Kazansky_vokzal.JPG" TargetMode="External"/><Relationship Id="rId4" Type="http://schemas.openxmlformats.org/officeDocument/2006/relationships/image" Target="../media/image11.jpeg"/><Relationship Id="rId5" Type="http://schemas.openxmlformats.org/officeDocument/2006/relationships/hyperlink" Target="http://en.wikipedia.org/wiki/File:Map_Trans-Siberian_railway.png" TargetMode="External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hyperlink" Target="http://en.wikipedia.org/wiki/File:Moscow_metro_map_en_sb.svg" TargetMode="External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5694" t="15741" r="13889" b="21296"/>
          <a:stretch>
            <a:fillRect/>
          </a:stretch>
        </p:blipFill>
        <p:spPr bwMode="auto">
          <a:xfrm>
            <a:off x="-20171" y="-304800"/>
            <a:ext cx="9164171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Russia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00B0F0"/>
                </a:solidFill>
              </a:rPr>
              <a:t>Chris Hall Period 8</a:t>
            </a:r>
            <a:endParaRPr lang="en-US" sz="1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wedg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22222" t="17592" r="18056" b="18519"/>
          <a:stretch>
            <a:fillRect/>
          </a:stretch>
        </p:blipFill>
        <p:spPr bwMode="auto">
          <a:xfrm>
            <a:off x="1295400" y="914400"/>
            <a:ext cx="6477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124200" y="6019800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 main religion of Russia is Russian Orthodox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2133600" y="304800"/>
            <a:ext cx="541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St Basil’s Cathedral-Red Square, Moscow</a:t>
            </a:r>
            <a:endParaRPr lang="en-US" sz="2400" dirty="0"/>
          </a:p>
        </p:txBody>
      </p:sp>
    </p:spTree>
  </p:cSld>
  <p:clrMapOvr>
    <a:masterClrMapping/>
  </p:clrMapOvr>
  <p:transition xmlns:p14="http://schemas.microsoft.com/office/powerpoint/2010/main">
    <p:circl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0833" t="13889" r="9028" b="11111"/>
          <a:stretch>
            <a:fillRect/>
          </a:stretch>
        </p:blipFill>
        <p:spPr bwMode="auto">
          <a:xfrm>
            <a:off x="1143000" y="1371600"/>
            <a:ext cx="7086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52600" y="3810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Tretyakov Gallery- One of, if not the, biggest collections of Russian art.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diamond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1528" t="9259" r="7639" b="16667"/>
          <a:stretch>
            <a:fillRect/>
          </a:stretch>
        </p:blipFill>
        <p:spPr bwMode="auto">
          <a:xfrm>
            <a:off x="2286000" y="914400"/>
            <a:ext cx="6629400" cy="519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33600" y="152400"/>
            <a:ext cx="541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St. Petersburg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219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Former capital, important port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0" y="6172200"/>
            <a:ext cx="3962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Saint Petersburg’s name was changed to Petrograd in 1914 then Leningrad in 1924 before being changed back in 1991</a:t>
            </a:r>
          </a:p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metrolic.com/wp-content/uploads/2011/02/10st_isaacs_cathedral_st_petersburg_russia_photo_g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81000"/>
            <a:ext cx="4438650" cy="57816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4800" y="8382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Saint Isaacs Cathedral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://aladdintravel.com/assets/images/European%20Treks/Russia/Hermit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066800"/>
            <a:ext cx="6705600" cy="5029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62200" y="4572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The Hermitage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743200" y="6248400"/>
            <a:ext cx="3733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 Largest Art Museum in the World</a:t>
            </a:r>
            <a:endParaRPr lang="en-US" sz="1200" dirty="0"/>
          </a:p>
        </p:txBody>
      </p: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000" y="381000"/>
            <a:ext cx="52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/>
              <a:t>Russian Flag</a:t>
            </a:r>
            <a:endParaRPr lang="en-US" sz="6000" dirty="0"/>
          </a:p>
        </p:txBody>
      </p:sp>
      <p:pic>
        <p:nvPicPr>
          <p:cNvPr id="18434" name="Picture 2" descr="http://t2.gstatic.com/images?q=tbn:ANd9GcRtTB12A3zdMwbT0LsMr3wu9E_78I1o3KCZR3G5LPU69NReeKj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133600"/>
            <a:ext cx="3200400" cy="20135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52600" y="41148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Soviet Flag</a:t>
            </a:r>
            <a:endParaRPr lang="en-US" dirty="0"/>
          </a:p>
        </p:txBody>
      </p:sp>
      <p:pic>
        <p:nvPicPr>
          <p:cNvPr id="18436" name="Picture 4" descr="http://www.loeser.us/flags/images/wwi/imperial_russia_state_1914-191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524000"/>
            <a:ext cx="2743200" cy="18288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05400" y="35052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World War 1 Flag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split dir="in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data:image/jpeg;base64,/9j/4AAQSkZJRgABAQAAAQABAAD/2wCEAAkGBhQSERUTExQWFRUWGBwZGRgYFh4aHhcdHxwdHRwdGhwaHCYeHB4jHhodHy8iJSgpLCwsHB4xNTAqNSYrLCkBCQoKDgwOGg8PGiwkHiUwLCwqKiwvLCwvMCwsLCwsLCwsLC0pLCwsLCwsLCwsLCwsLCksLCwsLCwsLCwsLCwsLP/AABEIAMgAyAMBIgACEQEDEQH/xAAcAAACAgMBAQAAAAAAAAAAAAAEBQMGAAIHAQj/xABEEAACAQIEBAQEAwUHAgQHAAABAhEAAwQSITEFQVFhBhMicTKBkaFCscEHFFLR8CNicoKS4fEVMxZTwtIkQ2ODk6Ky/8QAGgEAAgMBAQAAAAAAAAAAAAAAAgMBBAUABv/EAC8RAAICAQQABAMIAwEAAAAAAAECABEDBBIhMRMiQVFhcYEFFJGhscHR8DNC4TL/2gAMAwEAAhEDEQA/AOuf1vWyitLdzpW4NWjKU3C15lrR8QqkBmALGFkwW9huar3iLxDirelixm1jNBMd4qBZnSyZef3/AN6V8Q8U4Wz8d5Z6L6j9q57xJOIXwDd84mf+2FOUj3U5R86iwv7Prl5maTbt/wB6GYdpEA9j9aPao7M6jLXe/aOGE4excuCcudvSoPeJgUvv+LcY2aTasEGIAzz1gkkGKY/+GzYtF2dSVEmFyydpKjQHrVJvcUKOwbUHpB7yKS+ZUNSzhxqfM/UMxXFMU4bPirkwcoU5VkRoY/SlXEuG3Raa75pueXBeZ/EYEQTzkH2oO7xQFxl+HpvGupI7z9KtnhzHKbflBFAAUajYdO4kzS11bA1Ett316Su4XhjSrMmdWtrcB5FWAOusggzpRWG8MXLt3Nh1TKsFhcHpH+XUspq64nChLKgMuYk+rYHoB20iqk3Hmt3SynKCsaHcTrP039qhtQyNZ/CA2Tb5YPxbwxetZnAtJ/dthsumsrm1BG9CXmAuFiM0mQDtKqPzLH51bLXEkdi0sVAk5jPaB7xS/i/ClVwQZQBmUjpH6A7+1IdmY7gYBIYcdxJg8KfTcMxbQqABpJJJk89SSPYU2w6+Ytu16Rkk7CPU2p23mtnItWkTcMFhQYPXeoeGcKuNcyFSobnMhVEmWnXSpVrPJl3SjH036QfimHa2itYFzM/qLC4wyQSCBB6xrRr3r/kKzXrjBSrDOZgjsZETRdlc5CKcyAxmiM4nkOnOpuP2wxtYdYl3W37FjEn2o3zs3lHvPRaXRJiJyOos2a9hEWJ8Quly4t/C2WZDDkLkKztLWiu/3rZON4S58Qv2j2Zbqj5PDR/mo7H/ALM8Vlc/vFpgSGIbMCxAhddtBtSC14OxjfDh3YTEiI+RJE1eCYWHmAueZPfEeWMEr/8AYv2bvYubL/6X0+ho/wAy/ho8zMnQOZB9o/nVIu8HvJuhjfcGI32NM/DXEMcxZMNnuBRLWyQyx3V9KW2lxHkGSyZF5Mt9vxe7n1KCugiIA9v96O4VxWxbLuUcMQFECTlJllBOgBIFBWOHuwi9hltsRObD3AR/mttz9jWHhpJPllbmXcKfUv8AiT4hVYafFdqfzg+JlXgxwfFj/wDyrQXoD+ZP6CvaV4Udayj+7J8Z3imPH4gllM91lQf3tCfYbmlPiPj2LRlSzaCK8AXWZTv2B9GnWheL8Gs3iXuqztESbhEDr0pjwDwW7Wx5rsq6ZQTLFeUknTtRDOCPL+ccum4tjQlAv2MWcbkV2uX1IZXQlo0+L2GxrrdrCuLdu7iJFxVGfJJlo1OUammVm1bsjKiqvtz/AJ0HjvECWdW2pWfVqFtiBIx4rNDmHJZDLMmCOkfbehhwC3PxXI6ZtBW+G4mHUMDIOo9q8u8WVTqY1ig+8KBZPE7ZzQE04jwIXbTWi7weehI/nXO+K/stxNvXDvbvCfhY+WY+cr+VdNXHoedaXcXroNI379Kh2R++ZIYgVU4JxDANaui1iLD2GYaCAe3pMww9jWYfFOjMVDAiQ0bRtsYI06V23iK274Fm/bW5bYGcw2IiPaddR0rnHjv9mLKvncPXMoBL2S5ZhGxtZt9JlSZ0ETVXZZJQyplwuebie74hZwobNA6iJ+9BJxG2/wAJMiQA0faDVYweHdvW9zKsdTJHtyohrNtfhdz/AJB+X8qFiTwTKpEtdjHwrKF3nQ99/v8AnW2ExfmLlEsQQvsGBDA+xWKqNvFFIExmJEEbbQfnNPOHcTJb4RmlSY55Z69ZipBPRhID6y68N4ZJDvqdI7e1S8Wx4nybfvcPOP4Z786CueIciM0ajYRpJ2FR8HtQnmPBzNGp1dj09qss6qtCeo+y9MP8rDrr5xpg8PJBkBQNPkP51BgbgbFWHbfzmb2CW2P/APRWjrsJaLcgYHc7n5VVk4tmxQjTLbY/6yP/AG0GP/3XtNfOx8JiPlOnJjAw1g+9S3+JKiFnOVQDzj5L3qn4bHNGm/Kap3GuPXLjPbd2KK/pHfYkdf8Aerb5q4HcyNF9mHUNZNKPxhGP4uDbc21yKGOVZJMLG5O+010nAeELOHZ7lkupcesFhlbnO2kTXJL+FMZSCC0CDv6tK7R+9KUafhymfYCP0peIEg3Ln20qKcap8YgxXFYJyrud46cvzquW8AjY18TdzKrQQlt2tkEAAksNSNJgUYbpbnGXadN95rWwwBzMQd4B58tulKRzjJ2xOXTYfD801xXiq7aut+9YZ/3d3Pk3Ih8n4ZaSrmNYOutZUV/wLcxCjJiSzQSLd0EBefp1IAjnFZWtjONlBJnnNonULfD7K6FQx6sJ/PQVtexoG1Q44QZnflWmCwJf1N8J2g7/AMqyGLE7VljvuAYjHHNPf6UsxeFN9WOmUNGp5irJiuFWCMrCOfxkfrSrGcBQkLh2YEkEkuWSB111PYVRy4C3lJB+F8yzjybeRFFnzLY6AdDpRT4gOuaNO9Mb/hxQhlhcafxSojmAASJnnRHCMchU2vLCBNI3Gszv3qvjRcb+C3A9L5uG5LL4g+sWYDEZiRuAuY9htR//AFCLfMaiQdDrTZLgEBQAANhyrS5ZVzJg/qK0sePaKBlNmv0im+2cKxXQag9T1ozh6NkDTOuo56b0Jxe6yIwFsZDoGB+H3G9acFuG2kMZG8+9KDVmqvTuN23ju/pOdePvCaWMat9RFu6WZkC6K4I06DNOaOoNVjj+HVgCpWRrHbeu1cewaYiy1p5ho1G4I2P1Fch494Zv4fNnt5lVcxdSCI9iZjqAKblYIJQfE3+ouIhgtASCYkTz+nOKNsYhmuZgRLRsI9WinTkPxUvXPzRspGYHK0ZesnYV7ZzK0gk9OZ201Gh6UkNRswFVgeRLTisEblyxZUxozk9FBjM3yDH6VYsGRcysoi1bGWyv93m5/vN16Ukxt5UueSxyP6bV5jsgSWYAxrmJ320FDcQ8SyBasg6iNBJPZRvRlwWLHodT32g0xOJfT4+3/Yd4l4pmhVOi71X+CnzHuOSY0AIMaCtn8O4tlYeS6yN2IUfc1LZwJwtoK8FpkhZIHQEgQanHmxknkXLGrxB9uLGePUyx2MZkQDczqa1t+Cb98ea9+1YDkOqMGZlE6Exos79aBw99QpZ/iEEDrJofFeIbpYnMRJrtxPU4aPJVYiBXv+0fjwUVuLcuYq04Vs5AVpaOWum9WS1xlFGqmP8AEK52vHXIgnfrWi4xjMmKJcmReInJoFy85zZH0/SXnHYuy2Xy4txM8y3z5Vvhr9gXfN8vMIjKzhh76rVD/f1GhInpNTLxQRv96O3uzEtocDLXJ+p/mdOHiy2o0tAf/cA/9NZXJbuNuXnW1Z9TtOm0dSSdAANzXlScrDsyq+i0CGsjAH4mdvwuGLuWf4QTz3PIfIUzS8sQIEaAflWj28qkIsdhQZwf945+ca13KmgJ5ywRIOJ4dnUyNVmNfyoLgjgs2vpEHLG/9RrTO9cIOUeo6T71E9oKCsBY6dapPowc4zA8jv4x65iMZSF4gF10BB9qGtN6iD6YGvadtO9afvh1k7c/lQmJuhWnOSWABntzmrDj/aJB9I1S58/baKxb2k0E2IAMdfpUZQiNss/blRX7Qdt9yTiBdlJVgOZzdI5aUrXEPJVVn0zvGm350wxeKKgnKTE+kHf66TVKteJM2LzkMilSuTmNJGYe41qpqchRl577l3T4t4MseJvQo/ipLxYXbmq21eMsBmWCpMOpBPTXSoeK3jccW7cFmgbfD1Pyo1eGooEOtwjkZAH03NZOp1ZbgUR85r4dIiKCbsyVrBXLlZVQAekSfT/CRtXvEfDGHv8AlOyhQgOVVPlgGQdYGuoncRUdzC2cpBbK38SzofYnWKJwQKoJcsg1lhDOekRAWqCZSlkH847NjDKP4nvG/DVvEqovq7ASwi4Vg6TtuT+VQ4Th9nDgC1YS2TpmCkt82Mn71NxPigS4RoFWAeg0pdi8WSIyyT/C+UMDz71BzsRtUkCFixOQL6MPuXSVkplIJGYGCfae1IuP8ZvWLZe25KKJJLEkdJHME0eoJXK2kDSDMdNanwDJbgsix1YySewOgFKxZSHtuv77R1BB1fwnOcVx/wDeWDs315aDT6yaVvfOsa9+wrsPEeLZPTG+2VgQdY2yxNVfxPwG2Q7kIjD0MRCeo8nA9Op2avQaX7QxlglGveWk1p2hdtfW/wBpSuHK5uIzfCZjvyNM8aQgnbUDXbX9Krtl2SSMregkZgfT1I70M+OuNIY5xliDsO46EVt0fWUsuRnaTYrGlmeY1P0joa0fGlZGaVFCtoKiRgTr8I1P8q4iu4OXVDChJlmsXmwwXWHupLMD8Cn8HuRvWVXbuKuXm9P/AAKyqJxWbY8zxebK2Ry7VZ959YNeloBHU60uxOJgB50nLI5ToJitL1hXbQQCMpE6GTppQylbQyT6eQb+tatMXLc1Xv8AH5SyAK+MKa8wBkbbmP1FAY3FbEaLOs1Dj+Pi2YjToP0rDeNwg+U2QiSWhY7xQHKjWoPIh+G3BqJsbxe4z5bY5aRrmPzMU6sF+YWYobgjJ5ZZbcqebCdRvE8qntDLJ3BIynp1FTiTiybuLcUakWNtuygEZdZneD/KpXQpaaXJIBy9z0om/czafbpSXjPFYS4FAzZSATqAxET8qTkwIrM98kVHI7MAsmw3ES6fPU0jxmCBvC5IJIKnrrsY7ULwS1AdFukhSMxbRflB1PanNllBygBmI3YfkBt8zWRn1S+GE5J+M2sGkZW3Nx8IMi282VX9ZkRAlieZNQ2+DXhdl09GxzXFQHTtJI9qJu45VOXzlDdESQPcigGu3CdDn5gqfSB84j51lrwevxm0m4A0a+d/rxH1vC27Yz3lT+6i6/Np/KgL3GGvXAoHpkTHISCftS98HcLTfYKP4Q2Zm6baD50XbQW1mAhYekTsO/c70LADv8IG1Ryxs/kPlM4ljVNxycoUtJLdZ2jnpW2E4gjqCNB1H+9CLhrCgG4xaT1gE/LWiP3yxaAAs2xrppJPfWiCrXxgkrQVQZLiVuxNt/MEbBYafyPypTe4q3p862cu4aQG6Ed6YN4gRjka1lH8StB7GBE0q4ky2TmS2ot6fhlSTzJOg1pqKvRHMhWNgEf36Rmb4YShMrDwd42+YqfiWA87DYiIzXbaqoJiX5T9BrSbC8WBJBTKfLIMbCSIEe+ojvUuM8QLaS06sAoaCGEkxoRvvodaPT49mVeInV2gucxvf2bsswVJU6zqDB1+tRjE8pmumJhcPxa+GFu1CsFu+kq8STmDqYJjSCDQmO/Z9hDeuDDLeygABfMUANzl3BMc4jeda9YMoqZT69j0vM5u5J/kKlTDXGELbJA1ggmf0qy8Q8OXcIwzownbMAVPYOPST20ptwnh97EOLQsuHYSPT6Y6k7Ae9SGB7mRmyvkPnlJOKup6TbgdIj7V5XRsT4CdLhW6y6bxLDXWNt9aylOovgSi4UGdEwOOS4xAJMDNpoImOlQeUTduNcbQ/Ap+EdftVa4FxS4LjlIyuwQqV1OumU8t6bY/EshIkMZOkxtXK+9LYTR20eJ5e4SHuI5nKrAkA6GOvSt8dxUBWETy6D69KD4dj7hJzbQdAOY786hNl7hBlRGpXU0vaFBKDuMLE0GPUcYe0RaAzAKJ9I1iamsAlVkz26UBaxRAykAa6ab1FiMZDbkbaczVhaEQwJMmxnEWRtNSoqsYrFFixUCZMk7Se1MuIcUVVZyDtGgnfT9aV4e+rkMzBFBAzETJ6AczWXrEN7ixr2mpo2C9KL95E19wws249AzMcumY7n35CjbjBFZJfzCs6CQDyDHmTuelLcPxTLcuDKUt2yCARLXHP47jbnso0oTh/FvOxvkXFYoc05XC6gZpZuSgTMa1mtgLN5RwBZm4mQ7bMJw+Eu/CIZmOuU6xWuMti0GtmLhWHZF9UaxHaabt4kwtsFURcpmfKETG/qGp+tQ4fjqLbz2MOmXXQDXTcsdzvOtKtu6P6SwMrn0kmFxYYqb39laAzkEasBAAA3JP6UDxTiVy4xZU7KNNuXavcRig7ZrgXzXMW1mdt2gbAcvaq1xu44d9IQKCp117n507DhDGiIu/NcY2MVczZrlxWja2pBg9zyoP99xC3RcdGdeYXWJEaRt1pXh8W22mkcutF2+KXUuD1KOgG8fnVw4dpPAhXYluwGMsOo9LmOp2+oprZ4lYVdRcCtp6grKfcHQ0Bgscgt22ug22fMW9PfSQRzAnWrO3CMNcw1yy2UM9vzCxhSn8DwNFAIUGO9UcWnOVyOq/vco6nKuICwTcqPGcHaYjyHtoRq6N6CecoJIHcTSPDYBcViRYdmVILgqeSxIXox3k7CYqLC8COJuXL97EW8OGiVKtcuZRsFVYXluW+VQ8ATz7ri05Fq2Je6Y0E6BQPxMRAHz5Vr6fT+HRu/2mVqNUzjb6ToNjFG1YNrC2FtIJRC5yKIGrtpmdtRH3qsjgS27ovB8VeuINoUA6agDvru1NsI9tBnGYgMQAZJZhEkA99O5mn3hy5+85jdUooPphvU3XSIFGcrFqEp0KsxbwriN8XRYu4fzcMw1zNOQETu2rFToQflVmFm3hMOTZK2rQ3yLmeTyliSD7zHSqX4xz2rrIMS1pVAyKttTmkT6mIJnl0rTwvw5nRhq0+piTq3vymPoKauQkcmKYATOEZbOIa7cVxYuKzNDH1PoQzE/E2+vMmvasGLCvZhTEkBDAaO8HQkVlGrkCJbGCeoJdxIw+qL8LSJG9RYzifqVgJYwYALEnoI1J7UP4h4lilUNbW15bagZMxjkSW3DDUQOtJrHEruQ3Gz2oWBctpAtk7kqdWBH8JBFN8OnPc1sejegWr9/0hmL8XFrnljNacaQwymemux7GiuG8aLoWcKG2kb6VReJWzM5w+xDgnXvrrPUGl9zjN1GBJMCNASJ94qCpuPz6IKAUnT7vFJQltSdBodKB4g7lROsDQ/8AFVvBeLfMhQMrE8zuOYFPb+JuGVRJB6/yqChmaylDzFuIuXHEEsq7n1ToKSX+MPcvooBCqw26A7mrDieAXbp9JZRGo/nWmH8HlSC1y3A1IUQ2+0nSquRObPM0dK6gQdeITchhKjfX5Ch+IcCJfPa9Sa5o+ITuCOdMcTwLU+WcvqB9ZnbpAoG/hbtqXRwzA5mK8/Ye9UlQofLNkZErymZwlVZR/Dnce/pqLD4hSrC2TlW6BJMbgb9v5U14fxsFRmtLbc7yDqep0BE0Ji8WbZg4W36tmWQGPWRpNL5LEEfnGHIaEnxOLQi9fUaoWRD1nY+3OhOLsrLbV3yyACesDX71pw/HBrV2VCKu8dTyHyFAcbc3GtAaEiQDynr8qLHi89dV/ES7VzHPDeGYMyTddmJBIzADTb8Pz3oy74hs4e0wtXFBUHWBnbnBaAT0qnYrFraGVAW/iYDbSYnl7VnCuGZ/7fEem2vwqd29+i1aOjL8uxqZT6sqaWXTgmPbFeRIY5m9UnXKCS31iPnTPH4tcRcW8wKllFsRv5ebMAfmdZ6Cl3hXHICWWICZtNcoOw7HtSvDeKkF4WnIi6CCeSyCRr327UvHiIsIPeIzZt/JjXjmJs2UxCr6WdLfkQdFzem5MasViQZ/FRniviKq5NpEU3IYhFAzNEKWA0JANUHiGOa8ITXyVMN1jb6wPmKsfF+MC2lm+qSyojMCddQSQeXWKuopAlJqk9zipS6tlRmYIgGsBRBLMf8ANPc0TjPHiYb/AOHsnNdYgMw/CSYAHfsNudIvF2ENxUxGHYKHXVtvTvJPKJio/CPDbQx2EtgC5ca6pZsuigeowD2G5rvu6k2YG+P+PcDu+eVZpy6kk/0Zp54XxF1ZFoFsm7qJCzHxTpNDeI+GrjMZcsFmDsuZIO+UesRziQSO9WLwBh/IwCYchUuMzl1GwJftvCgUrwhfJPwnFjUQ8B4zZdriWbLBUuMuQsmrTLEAtsTJrKrXHrYw2CvwgDYjFESwkiHYlh07DpFZVsY/aJPP9/7LPieGi6pODxZ1AfyLrA8tlZt41pPxHxRiHtrhDbFsjT0AnN2y6n6VW8Il+6QthHuMNgiliB7cq84piLlu56yy3FOo2Knn7EVYZz6T1qYFumIJHXvNMfw97bEPIHeAfoTp861wvDjiQ+QTkXMew7xypc+IZydC55xJ+ZjWrD4Q4i2CW/duaG5ZNpLZ3ZiQcxH4VAB15mKFRzz1CyvQpeTK3Y4YzsUESNl5nXYdTXSvDXCb1m1GIYPABAAJyD+Evz9o060m8D4EO732nNOVSBsN2PTtVvtXHzECSEE7xmPvtVbJlIJAlDU7WO2pFjse0DKoCgRvE9z9aV3bvmEsFEgaR15mirzSyvAAmSHEzyg9fnRa8QCrl0ChZEDcnlqO9VAbNsYo2o8oiN1b8Yk6aHSNP63rbBWCwk7GQcqD+e/eicY+f05TtvpOumtSYJZAHITruSeUdhRnjgQg1iJcfwO48QQ06SZiB1J1qZPCcoEN5iu4AMBT1G8+xqwWFUAiTO87R8utQKjBsx9KCdTvpsO9AFjPHYCrldPhtVt+W10quYsTAlo2zfKNqixnBUuNqzSBl9EKIG3qYd561ZziVZSI5mJ9tRP61rYUEA6QRI0kgbTrXA11IbIx4MpfDfCGW4ua5KkzJHxHXfl8+dF4rhbG4twiQJ9JjLMae/WrDj7ojMNgdZUaD2oO6QQHB0IjQac96PxG7ivDSom43xi9dUeVMkQxygAwOogD51S8c4tnVg9yNY2B6Dt351dMOtv1AKGOcn1Tr2jYidZ7VSfEHCzauE7SZKndZ1jpHSruIhu5Rz4dosdQ/HYkJ5GItrCusMo7bj6z9qsFrFJftoI0kKx65wQNOgED61UsEjtae0AQysHCxqZ0Ij6Ufw0sgKOCGABIPIzpXZBQ4iBz3FuOv5ZRWuLEoUJMAA6iOWutPvBXiG5hblspbt3bzXBlDkz6gV+IbDXXpFC+NsJlxjOokXQGHcxBPuTr86FwGKGHtsxANxgVUxqs7kdD+GehNPFVF9mde8PY1r+Nw18FZN9pKjQqVYemdY0ETTleIJZxz2jb1Mm287qNWHadvlVQ/ZLjg62tptAg9jLZfnDVbMRYS9j7gDeu0U+Wa2pj6H7is9lI/GMJuIvFPhQ44obN62fIZs1pv4iZhmUkoRpoQJrKqfHs1rimIe0xRyZJUwZIWNemlZT9x9DBCxTgeM3sPPlXGTMIJQkEjpIoG/jCZLak8ydfer14v/Zyyk3MMCV1Jt8x/h7dqoPlZSQywRvIgj3B2qyVI7npMWqTMtpVwxeM3AgQEhRoANPy3pdiMae9e+cRpNR3GFDCZiBS8TpfhXDsuEtqvxRnMDXXrFWLzRatjOJZpkDYc9aT8PIW3bYP6AqkFjlnSYY9RtRN3iZOV1EDUiRI7wPfSqDHkmZ7CzzB+JYnOcsDmTpsfYaUuAZWBEMANNNu9btizJJOugOm87z0oixxN3Fwqo0HqIhQBsPl2pI5jLI6m+GtlmhjIIj26mjb5CrvosxAI+gB50BhXz+q5Jg8hH1itsQZtiG1kdv6japqB0YTh8eqw55tB1E/P+uVa43iGdQJ2OvelzKSJGu5mPoCdiTUFtWLEHb8RHInl/tU81XpO4u4xvXQdFktH/MUVg8OWA9MRpH1rULbAgQNvcRr99K9/wCoiSAMo5CddJ5xEzvXeQSAGM2x1siWXQEagdI9X16UHhrKgECI/h7jUafat5LCYzT9fevbNps0ER3qACeZBYDiL8faUkMoAjTaZ6iDSLinCmZlKrmEj1Drryq3XcGGbNE5e5iaiQBeZkHQnbuAK7eVjAQREKcKaQywrwczRmjsOgquNwt7DXWzeYN5/EY1kjvMVf7+SGzOBOug/lS284QmPVJIPQgjYnrzpi5W+kDJhV/nKrx4s+FtXuaafIj/AIqsWgXYAkySN6veNBuWHVyQGUgabQfT9x9KrvD8AltMzCbnIdAdBA6mryZQVmdlwnGal/8A2S4U2rVy5tmYKO8Df70/4OxPEMeWn0ujDuHtKJ+iUn4JNlrNokKtseZeYnTMQYHSM0n2UUX4bxfmvibw2uXMikcwgyj7fnQHi7lc9RB4mwbW3e48TeuMwg/hjn3nl2rKl8TY4X7paP7O2oUgiYOx+cmspe0nkSS1TrlpvMWSMrD0sp/Cw3H6g9DVd8Q+BbOJ1K5X5Ouh/wBx71a8ZhCG8xBJiHX/AMxRt/mXkflXtpwwDKZB2P8APoa1jFq5U7l4nH737InDf90lf8AmpsN+yhCRnZwvMk7D2rsBtgih7lgdKWcYlg6nITyZzjFX/M/syoS0YCrGhjSY133+VK8Tfh45KpJO4+XSnXiCwExTZkfKGDjKxU5DvEct6SYlC6zK2tJggnNqNDroefesV0KGpq43BFyG3fBtgtAnbTl370JdM+lPxGTPz2MbU0xePs58qKFVVg6DWdfmaEfFWozCQx0EaQvPTnM0HBhH3qSti3RdhJUdATA7bk1C3Esy6enTfb5V5hXKjMozESIKzoQRufea9bARZ9Wk7TzogsDfxzJMJelF0LAzMGPtUdi7cDtmUhG1Jg79flUSM9t1y+nUGZkfMUaMaWJ5a6686PiqMA32JPa4ihywuyxmHfmdJqbBWw0sYCrr3JOsb6VDatENlYg6DYRHz51BxAPBCSFme39e9cVg7j1CcPeYEkcuU/1zptgbgPqJl9oquWsUIhp0PT+pre3eaCywBPtIiNqBbX0ksA8fX8RkMRB1JFBKQZJO+tZh8Vp6jPLb7e9b28Kh+KNDvO80wndyItbXuJ+IYYTJjLoJ5g6mvbbmI+XuNp70fi8PMLuJn/aleLsgelWKEGQInnt96Ch0ZZVri7GYsqTbDBQRzWdeWvSk/AcC1u55lw5nHqVAZ1/ibpFWAXFZROmUAba7ncfPftSfi2Duw3l+kEa9T7RtVrC1cSprKIERcRxV2673DLCd/wAOmg0PTauheCeIhcFa7XGJnl6pqqcCthrDo0Zl3npMj+VSW7pWVQwvxDt/ePvsBRudwlACW2zgBct4kgFgoLBeZeS8fSPrWUJ4O4oUc27vpDr6e+p1P94zXlBvA4iyZ31kpffwpUlkEzqy8m7jo3501itHt1p3EjiLbVwMMyn66EHoRyNevcEVLicDJzKcrdYkHsw5j7jlQBva5XGRzsCdH/wtz9jrRRgMReJcIp/thOZdG10yCSP/ANj9CaoeNxa3GgkARy5RrH6V1HGWJBBGh0M/euX8d8O3bLObah0bmD6lHtz+VZ+q05Y7lmjpc6qKaK8XiAWAtiNdA3PkJP3PKhLjHzMmpC7kfeOutbXLqZgGMnKdv1jbbagrj5bgCnMI67VTVfSaJjqxKnoIoxL/AKNSTzFLHuoQNSsDpP11rwKxACmVMSIggkwABM96kcRJUmNHulwATBHOp+HtbQsGKgaDMeZkfYDWtGwcLBAkaRGvzpXdlmCCQoM7QJjvrXEXzBUekavhQHgMjcwVaS3TTpWt7FsWCb5YJkUvbMpAGVWA5a6e/evcI535kj5+/agAjCLjQoJOnL7kUvV2b0jfUkTI+tT+YzOQYBHzBPKvEbLc1HpB3Hvr86K4rbXUxZhp0GmxqfCNpJj9aiuCdY0En3HKgW4gS2SPttXEe05TfBjfE3PWoQ6c+2nKh3YMWk/Ft2O1LPNbNImJ/wCRU7AzO2h1B+dDRuOCgT3CYVmJk7HppTb90ERQXDTPrEnNy5fKm6En0oM79JgL/ibl7b1pJjAA95j5shdzzxKd4iw6rcUIstHqA55j6RHPmasHh7wk7ENc3MGP1PeNAOVWjg/hRFc3WGe427EbaQAo5AfWrXhMEANqYMfvFlpX7fh21EuikDqKyrjbworKPw19oBMZ1lVQ+OQAD5UnnDSF95Ak86sOC4gl1QyuGkctPtuK6QcbAbiOIQyUNiMIGBVlBB3B1BosVhFSDAlfxPD7if8AbOcfwXDBH+G5rHs8juKRcQKOchlH/guDKT/hPwt/lJq8MlC4vALcUq4DKd1YAg/I6UYMm/ecQ8ReGjmYgFW9oNVHFYNreymdprvHEPCAj+zdk/un1r/pbUfIiqnxTwpdHxWluDraaD/of9GoGxhpYx6hk4BnKbeKuA9j150Zh7xZ5Dbnlv2qxYzw9bHxZrZ/+pbZPoYK/egf/DGs22Dd0YN+RpLYN0uLra7EHPEisSZOsyR8tJoj/rIe2AWIbU9vnzoXEeGmmSDm7ig7/AnOsx3HtSvus46wN2IffuOAHAhdpBBP+wrxeKDQnrBil3k3FEDpBMbihruHbkp7QI96jwD6xw1KES18PxwfRY+f61Ob0FhIMCd9uwqpYTEXUBhCWO3+/WvHa/mLGF9zQfdTIOpS+DLNc4pGmgGhHI0PbxoYEldTsRv/AFzqvWrN4kkS/L4SfvtTTDcGxbRC5ddzr9hpUnTmD94TsxgzlANQZ11/PtWqYnPKrLzyUfUdAPejMD4Hdo8xi3aIB9wN6uXC/CmUABY9h+lNTAByYnJqdwpYj4VwR2ADehIjIh19i3TsPrV04VwgKoVVAA2AphguBxy+1OcPw+N9KsgSkYPhcHFMbNivfMRNCwB3rS3xZSJy3Ovw7j+LfaiuCbPUMW1WViXJEgyKyhgThvB/EWQxdGcHQncxHQ71bfC3iXBW2Lu7K8ZVlfhB32rKytFsKkR/jOV23Ljb8VYdiAj+ZP8ACJHzJimVi+G2BHcjf261lZWe42sRFVJTWpWsrKGDNDbqG5hQeVZWUYM6B3uEqaT4vwZZfVrVsnrkE/UCaysqZMV3vAFr8IdR0W44H0zUBe8Ajlcvf/kn8xWVlSRJuCv4DP8A5l36r/7ahbwB1a6f8/8AIVlZQkSbng8CLzDH/E7H7TReH8EoNra/6aysoahXGmH8MDTSKZYfw6By+1ZWVJnASbELZs/GQDvEGexIFI8Vxu7cAVMloaksGJMdD9aysqrkc7qm3pdOmzeRZkdvG3FGly7I/EXMfIbCaccM4zeXKDLgmIMEk9AaysrkJjcqIVNgSzYnhwcsZ1aJnUGNtJiO1BPw6S5e5CggaaREH0ydNfesrKs7iJ5y4ixPjO1hhqrNcJOWyrDNJ/Fck+nQc9TNZWVlGBwJBM//2Q=="/>
          <p:cNvSpPr>
            <a:spLocks noChangeAspect="1" noChangeArrowheads="1"/>
          </p:cNvSpPr>
          <p:nvPr/>
        </p:nvSpPr>
        <p:spPr bwMode="auto">
          <a:xfrm>
            <a:off x="63500" y="-914400"/>
            <a:ext cx="1905000" cy="190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700" name="Picture 4" descr="http://www.visitflagler.org/images/members/russian_foo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752600"/>
            <a:ext cx="3810000" cy="3810000"/>
          </a:xfrm>
          <a:prstGeom prst="rect">
            <a:avLst/>
          </a:prstGeom>
          <a:noFill/>
        </p:spPr>
      </p:pic>
      <p:pic>
        <p:nvPicPr>
          <p:cNvPr id="29702" name="Picture 6" descr="http://upload.wikimedia.org/wikipedia/commons/thumb/5/5b/Soljanka_with_olives.jpg/220px-Soljanka_with_oliv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886200"/>
            <a:ext cx="2749705" cy="2562225"/>
          </a:xfrm>
          <a:prstGeom prst="rect">
            <a:avLst/>
          </a:prstGeom>
          <a:noFill/>
        </p:spPr>
      </p:pic>
      <p:pic>
        <p:nvPicPr>
          <p:cNvPr id="29704" name="Picture 8" descr="http://www.bestrussiantour.com/files/imagecache/tour_image_full/photos/image/russian_food.jpg"/>
          <p:cNvPicPr>
            <a:picLocks noChangeAspect="1" noChangeArrowheads="1"/>
          </p:cNvPicPr>
          <p:nvPr/>
        </p:nvPicPr>
        <p:blipFill>
          <a:blip r:embed="rId5" cstate="print"/>
          <a:srcRect l="16720"/>
          <a:stretch>
            <a:fillRect/>
          </a:stretch>
        </p:blipFill>
        <p:spPr bwMode="auto">
          <a:xfrm>
            <a:off x="5105400" y="1295400"/>
            <a:ext cx="2743200" cy="218358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95400" y="304800"/>
            <a:ext cx="655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Russian Cuisine</a:t>
            </a:r>
            <a:endParaRPr lang="en-US" sz="4400" dirty="0"/>
          </a:p>
        </p:txBody>
      </p:sp>
    </p:spTree>
  </p:cSld>
  <p:clrMapOvr>
    <a:masterClrMapping/>
  </p:clrMapOvr>
  <p:transition xmlns:p14="http://schemas.microsoft.com/office/powerpoint/2010/main">
    <p:newsfla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4572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Clothing</a:t>
            </a:r>
            <a:endParaRPr lang="en-US" sz="4000" dirty="0"/>
          </a:p>
        </p:txBody>
      </p:sp>
      <p:pic>
        <p:nvPicPr>
          <p:cNvPr id="3074" name="Picture 2" descr="http://thewatchers.adorraeli.com/wp-content/uploads/2012/01/image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47800"/>
            <a:ext cx="4224130" cy="2590800"/>
          </a:xfrm>
          <a:prstGeom prst="rect">
            <a:avLst/>
          </a:prstGeom>
          <a:noFill/>
        </p:spPr>
      </p:pic>
      <p:sp>
        <p:nvSpPr>
          <p:cNvPr id="3076" name="AutoShape 4" descr="data:image/jpeg;base64,/9j/4AAQSkZJRgABAQAAAQABAAD/2wCEAAkGBhQSERQUEhQWFRQVFxcUFBgWFxQUFRcUFRUWFhcYFRUXHSYeFxwjGhQUHy8gIycpLCwsFR4xNTAqNSYrLCkBCQoKDgwOGg8PGiwcHxwpKSksKSkpKSkpKSkpKSkpKSkpKSkpKSkpKSkpKSksKSksLCkpKSwsKSwpKSwsKSwpKf/AABEIALcBEwMBIgACEQEDEQH/xAAcAAACAgMBAQAAAAAAAAAAAAAFBgMEAAIHAQj/xAA/EAABAwIDBgQDBgQEBwEAAAABAAIRAyEEEjEFBkFRYXETIoGRMqGxB0JSwdHwFGJy4SNTgpIVFiQzNKLxsv/EABoBAAIDAQEAAAAAAAAAAAAAAAABAgMEBQb/xAAkEQACAgICAgICAwAAAAAAAAAAAQIRAyESMRNBBFEiYSMycf/aAAwDAQACEQMRAD8AR6GHLqbnDUHKP9RhVtpYXLUyn4hAJ6BE3MLaYtH3va/6IdjjOZxPmMad7KlMtYPy/X5L6R3H2nTqYHDwbim0X5gR+S+byCO51XYdw2xgqV+f1KsWyDOoNAngpfCHJKDHu4OPurFHaFQcVKiIzimOS8fQB4IHR2s4G5BRCntVvFKhmVtn8QvKdM6EqdmOaTqFO5oKAB1ahC1DAiDqKifgZQBWZRnRZUw5Ginp4ZzeqlzWQAJc5w1C8bUlEnUi5VnYZMRGGqJ+GVjwFgpIGVqZjVTSFIKQWwppCKTl6xitPoKF1JMZ6GLwkqMytTKANy4qN7SvCw814HOQB7TfGoVppBVVtRSNcgCR4UJUhqKGtigOCQGtWlOhXmGhvx3KtYZgcJVTadBpiDcJgb4qjm0bZU8sWmEQw2NhkG6pYgTdICCeqxQOaViYHKsPQL2idAHA9ot7oQaEiTb92TDQkUnEWJc1pHcQUJxVGC4cA6B6LOi5gVxXZdzm/wDR0bfdXHKo8y7hum3/AKKh/QFdEqZdAW5zcFs9q9AVhEh8YjULenW6qbKo3YbkEASZ+qkZiXt0cR80Mrte3RV27VIMOEJ0IYaO3XjWD8lfo7wNPxCEs08W08QpgYQ0A30NoMfo4KZ9IOSbTqcrK1S2hUGjvdRodjL/AA0aFR1MO7ghlDeBw+NvqFew+3KbrTB62SoLPASNQt8s8FbZUadIK2gJDBdURqF7TcESLEPxeBkyEASEBV6jFBiXhgufTiguLx9wMxBMHWNRp0VM8qiWQxuQb8QLJCTq20/KXNfLiWho/qMeZX6GNqU6gzOzNnjqZbPpAjXqqo/JTdMtlgaVh96ge9aU9t0nGJjnIjjH6e6kc9rtCL6LUpJ9Gdpo8Y8FShgVUUSCrDCmI2fRUHgkdVMQvfDKAIfEhUqpcHyR5eK8rtqZraItQALPMLpiNqOFa9oLYUdTDxqqYw3huzNcWjlNlT2lvVTbYuk9Loq+gsJGmFiU375Xswx3CxT8chckJbK5J8MDyNyvkcXQOKGYrDEuHDPmJ5xzTRhdnltBs/EQXehQLEznB5UyViT2aWK1YQfkuy7k1z/BUf6fouM1X/Vda3BxWfBMj7st+a0xKWM3jLQV1oGkqZtBWETKdZW6T7KAYYqRrUmBN4YKpYrAMOqsFqrVWuGiEACx2CyXaVDQ2o5ut0Vr0SdQh1bY5Pwq5NeyDRdw212m0ojSrA6JebsOpKN4XAZBqoyUfQ1YQaVjqQKpHaAaYKs06wdoVXVEjdgey7HEKxR25Wb8QlRBy3BRf2Kglh95GGzpaeqvVNosyyCDyS++mDqFoaXhg5eIkmTpyCpyzUFZZCLkyttXaB8wAt948+ghJm2MeS6GuMi2oP1vOnuim1dpS0yNQeMiZtJ4FLQzODc0lpM31zcpGkjTsuPOds6uOCSLGCxwBbUJAgDKSJ1yz5eJ+iY8Fj3VrOF39rxLRJGhMG3VKOHol+dzWk+GLAWGZ0wCfRFNmVX02CBOZzWyS8QXtmwAECDrMXHFRj2SnQQp1HeIZ4cNdDMz3JHotdrNfTb4lMuJlh5gB5JAA6D6qHF4hxcwNIAIkuMXj8Paw9CrbarnNEmWukE8De0cTFxC1RlTMso2Xdi74Nf5apyuFoPPv+9Uz0K7X/CQVy/bNNmYOb8QMO0EQAjOD3idTAOYZY0Av8lsjMyuA+jDqntDHNpDzFL9TfKoWw0DuguKxL3mXmSt0MXLbM0p1oYtm7xNfUh1hwRPae3WUmw05nHQD80hMaVZp0VOWKKEpMsYvaVSqfM6ByCpVsIFZFJXsLsZ9TQQOZQ2kFC27DXWJtO6fVYo80PixcqYj/BYCfNkg9BGiUNpPLZn8OUT7pmxmLysPGS0A9OKXtsuDgSeRI+i5kDZIV36rpv2c4trcPl4hxK5q8WJTButiy2W+q1w7KJHYsI8Em6JMa2LkBcyGJcNHEeq8djXnVxPqVoWK/ZU5UdFxW1aLNXj0QytvTRGkn0SSay8L1YsCI82OB3tp/hKifvYyPhKVA5bAp+KIubGR29X8nzUTt5eTEChewn44hyYcG8zvwrDvGT91AwvWp+OP0LkwtU2xm1aq7MWQZaSFUDVtlRxSHyYbw28T2/GMw+aMYXbNKpxynqk4SpKOHLyANVVOMUrZJNvoeKNUF4AdPH0WuPqEGRHqdJ5c0I2HgxSqAvdPAev7KMYilPKOfcLjfJyRk6i7Ohhg4/2QlbVc3NL3uDAfKCCWOPYalADj2kPJ4nyR5Yvy9Ef3hwsPy3MkBs/DEXM8fRLeIw4aSGnMQdbi3E3khYVXs3FzZuIILWAQ9ziYZBdM6mdG6C3Mpm2hhWsDaoDyMuQ3BjOeNuc/LRLOzGOpgvpxPwOEG+k9xf5I/st4dScyrJaAQA8SGgkaaW6dVKqdkW7KFKo+mHU3tLM5gBxcSJA+F3DjdMWz2inh4dDmM1GpHz/ALdUFxzsr2NeCRawMNOW2aeBgfXur9QBlIZDAM2JPcCZgHXvZWJlTAG18GHA1WOtNwARA4ZuRhC6lWwlEtoYklhDSQ7jFgW8ZGk6G3NCG5j8NwTotUZaM7Wxj2VSNQDICT0umHDbsvPx2CO7jbB8LDgvbD3XP5I9WwcroxytRSRjlBXYs0N22DhKuM3eaLxCNUcFHFSupBQcmx0L+J2e1olrQYUuGryIylqMGgFqaCVjKQasU5YsSA4vtJ0SNQCfYILtX4Os/KExYrdzEFo/wnydRGkqpj9gYoggUKhJtZvALLFNGhtCS/qr274JqEjSEw7M+zLFVnAVGGiziXakdAF0PZ/2dUaTQA0u6laoUtsol9ISGlYU/wD/ACUPwgDutqW6LW/daVp8iKuLOeBpVmjgKjtGk+i6NR3eaNGtCv0th31jsE/OHA5qzYdXXKVYobu1nfC2ey6jR2Kwaie/6K22gGiAAO1lHzMOCOZf8lV8pJgQCbm9hKRK2KqfxeHoB/le6lMRPnifN6r6BxDPKRzBHuFwCpg6jdpYPOxwirSFweDh+iXNy7Ckh9fumGnzOPoFs3YNJvxk9+CZahvHuqeLw+a3PTojyS+x8UUKWzaAMAA+qmds2nwaFJSwwsDY6W0UVfDWgTrwsfko3+x0R1MDTH3R7KF1UMjIAC6bxYD9VVxL5sCSBzOtrkk8FVrEmwm2oab9BI07rmfI+RKdxXR0MOFRpstYlziHHNp8QsB2m3tKhGPe5vhU3EPcQBxgk3Po2T7Ihh9mPNISGhwBEGXRPGJXmB2VlrZuDGwNJnSTHHX5rBBNtI2NqiXPTJyVWljTZhfcE/QH9VBjdy2ScpOU3tB0Mx2sruP2eS17i51Rrr+GS0tB4RaR6Ed1coYgU6Ic50ADQkHXRauESCk0Kn/AarH6SIGluNx1520RE4TywYIeC1wPGDAJ7/krOK2+6b0KkcHNAcI52Qyrtui57bxBvNoJtcKtwroHsr0sOQPDf5hOZs8ByB1HP/6rFOn5Xg+YAaO4iVbqUmgcCOBmNOE95VTGYoAaw7LabcTY9Qo+ysUNq4qLA2E9DfgY1Um7+E8R7WgSdfZRY/Am5M8ZRXcRh8cHkD2ut0F0ZpvsdsJt2vRgPaS0c/1R3Ab10qlicp6qg6rIu2Qh9XZ1MmYI7FdD8X2jHsdadVrhLSCtjTSNSpOpmWPeOliFfwu81Rph4BHPQqLj9DsZXNIWuZVcNvDSfYmD1Vxlam74XNPYhRoZXdTWKc0OqxICtUYBdbNYENftN2kCRfithtYiPJ89flZOmAWZTUzWoWdrmPg+f9l6zbR/y/n/AGRQBKs2yp03SVG/aTnizQPWVWFVzSigCQbdWGoY3EuPH5QtjVd+IoALyq9XGNHGe10Mc08TPda5f2EAS4vGkiGiCeJ0HW30Q/GAFwcAC4XEgTI68FNiK2QTEwh2D2w19UBzcoM/FJvwsAgRazSNNeeqrvaQRN72IUuIx1Nj3Nc4Dlrp+yhuI25Ta5sEm/L81JJhYSMA3UGOpnIYPP0VZ+8lMjQk8FEzahqGGtsdZSnBuLHBrkgLVucgsD5TbtA6nmVfwVPQN46cyeLiSrP/AAxpIJNwSSforIDGNtF4+X/xcZpo6fJGopQYl1+tze8clLs3CspscYLQ4zckm1hqkvb281RvwOgDQ2l0HUj8M2jkE47HxHi4LD1DEuptcY0ki8esqWLG0+TB5L0XqsWgkSJ0gJK2xVdiaxYww2mR6u59rJvxFRxpOyAOcRABMXHCYMcUpt2fUa8PYGtrZxmGYuaWA3zGB8gr2i2D0MFfAB7JDnMqWILTlII4dQlPbOFc9svyh4bMxBJB4cwRB908bVqtawkWt8lzramPz3JgtuOsxbso0GqstYOo92Vpd8IaG/1E6RxkF0q3TpNBaHXDSdbghstH5IFsLHu/iG+XNMxyFrnsACmLFYWxe1stzki0WMAkdJaSsWa0ycaA2OxWVokSx9gOLZi30hNu6Wx/Bpy74nX9ClPbOCmlmF8oDp4wDw7W9ldwe+tSowAQ0gQYGvULo/BSlo5/yvx2h8e0dPooKldg1cBHMhJFba9R2ryfVVXVieK66w/s5/Mda21qI++PS/0VLFbboniZ7JUL1rmU1hRHmxj/AOOU+vS35cFpU26yZvPPQ+hF0vZl4XJ+JBzYxDe+qLCo6OoaSsS1mXqPFEOTOqlgOq3jj/dSZei9yQsReV/BEzopaTOsqRvULelRGoQBoGwtwFsWL1oSA0m63WOZyXvh2QBlJ0zzWxYqzKjp4omyu0tuLoACYnFwSHeUgHL1KB7W3gdQpPqkSGCbQJkgRMdU1VG5rObI6qvU2bTeIcxpGsESLGdPRRasBK2S2riKDazhLqxe8wYDQHloHaAFfG6xIBJAPeUyYzGUKDJq1GM5AkSezRc+gSljvtApCr4dBrzqSTDWkDlqVLyUHGwhT2ABqwn1sp6WzMmjPlqlmvv/AFw/ysYWcoM+/wDZB8ZvzjKgM1Q1ptDAGgdjr81B5bJeNjdvLjPCwtfzBrhTfEkAzlMQNdYS/iN66bqIpsu7I0TYWDWyfUykTaeNlrpOsyZvfXupdi4cuzPNi4Ny8oJkDvb5qqe1ZNaLe1apc0g6ap7+zva3i4UUQb0jBk3yOJcPmSPQLn+0GfEHai3y/Vb7q7WOErB4kggscL/CTPvIB9FCixM7PXpASQSHRqPzBQF9Gq+oAMsTclrtPcKzht5aVdpNN3w2cCMpaY0IN0PxW8zGugGTyFz68lXJGuM9BXbNAeEGTdxAHQcSue7zZW1MreATFtPegRa7o4cPVI+Pc97pgue85WgXJcdAB8/RJITlorN3lGGrNMZvxDobLrGwsS3EUBXEHPAgGcoEgA9brg//AA2o6pHxPMkzoANSemic92MU7C1aP+IWtc9vi38uWbyNBdLNijV+yqOWV/obHAAuaYABLYOh0P79UnnDlldzWaSY7ck97Uws1XiAWuMtj+Yc+iR6tXJigJlpAcJ1hwu0x2WfBJp6Ls0U1svsrSvc6ge7zGNF7mXpcGXyRtnGyQ4smzLMyiDlmZXlRLmXhctJXhKYG0rxaL1AHbW0l74UqeF66y5RqK/hKRlJbMUjWwiwIXNUdTTWOcLMRqqW09ohgAHxHVAFxlzA4K21tkC2Bic1SFd3l3gZhWAkZnO+Fo+p6JXQUWq9QC/ulfbn2h4XC6nO6YysMmep0HD3XPt6/tBq1SWtIDYM5bAGLSeKR3uiHOJc65kzrHsoc76LOJ1x321Up/8AGfEx8Ym/TKiT9/RUol9GjVmPKCx0E9HAQ4dQlT7NdxhWpjEYhvksKLCLOAuXvnVs6DQ9bLpRIZZzZbzAuPTkoObRZHEmcVqYmpWxJNXMXue0XBBn4og6aBEmbOcxzjUGV1gBP3dSbdR8k+bxbsMrM8WnHiAeV47afu6T9r7xf4NKi672OdUrhzRILfLTDDxGUA90JchzTjsB47adFrnB75g/CD+QWjts0MghwHPyn6lDtveC6kakZamgLYAc6b5hobceiBF3lHVT8aKubC1aqypLWkS48jdoGve+nRS7PqOFPJdxDoaB6WQfDYvJJiToLwAF5S29Upte1hguIMjW3AHhqhxdUFrsbKeAaymamIseTjA9Bq4oXtGhLM9FrsguSWuaO7SQJHugLK9R5zOe4kczMdpV9u2ax8jnucDZwcZBHIpcGg5nSN2afjYduIoNAqtHg16c+V5bxPEHiD14hUtobdo/xIpFgYMozZs7HioTGXQtMceciEnYPbD6RlhjmJMH2v6q/iKn8a5uYQ50Nc5xAA/mDz7X6KPGuyal9DVS2cHvLacTEkkTlHMnRb7SY2jSy0G56tQuYHkDNlDQahBiGgAxw1MoxS2cGU20qNm85kuPEk8So958OxuHIbqKZpBw5uM1D8mj0VD7LbdbErYOHaBVfIeX/wCGCOAaZdl53j/at8QzOXeE0FjBlzWAJgTJPbSOK1q0WYehRaSQXBzjHUki/C31UNXarPCLKZLYBAtIGt/3zT7ZFDduvtBtWllJINJwZBvFpaJ4jhKAb4YEtr03tFiIEdyT9UB3S3jdharm4i7Hi7xcm4gg8Yv1uug+Phq7ABUa4AhszcOMQfmFmnB4p2lo0RmpwpsVsTVDW5+ESqGH3hpu+KW9Tce4RPeuiMuWnqNSNLCDPVIeIYWggro/HyNLRizRVj5TqhwkEEHiLj5LdIeyNqPpv8p8v3hwI/VOwqggEaESPVdCORsyuJMAvSFrSfKnDFcpEOJDCxTeGsT5Co7iFGx91lN8rcthcw0nqymLlaOday2aUAUtsYkNYUk4nGFzjJ6ymPeupAbHGSk+owEGePCYnmot0rJxVmf83Op1AMOA52kukiTbQa6odvZtGo9rqj35nm0wALRNhYei2w2GFN0zJNha4BtKX9v4uQQDZpka6T0WdyciyqF3aD/KL6xfSwEk6dTore5OyDtDGMpPk0aYNSoJPma0gQT1c5o7SqWIw2Zrr6gwbS2BAtPwlG/sg2yzD40tqkNFVvhgmwDw4EAnrBHchWroPZ3mnhwGgN8sCBFgAOQVbEYuIFQW/EBYf1Dh3Vg1WkxInlN/RR13QPMJB4jUdwqmaUUsYw0hnZ5mkEuaNHDmOvVc13zrYeq5po/GfjBaQWxzJH0JCe61d1O9P/EpmZYCLcy0nQ9NFzffvGUKYz0XTUdLXNvLXfzA6HolDb0TyahsTduzmb+AWb34yqVR+nRa1cY6oRmMxpYAfJealbEc2VXo9eVE4KY0nGSASBcmCoSEWBNSeIIM87LcOvP7soWKxhcK6o7KwSYn0QxBLZOzjUc0uacms6T25pixz2CmGkNAA1iCGNHGNV5hKGRjG2loAMc4uhW3cRLm0xPmgkDUtBhrfU/RZ75SL64ocdyK1R+GysJGZ5cXG/hUtAB/O4gwOEEq9vNj20qV4Aa3yjX93n5q3gcO3BYRjHEB0Zqh4ZyL+gsPRJXh1MfXzOkUWm3Cct7dbqFW7JXRX3gdnJbmmIA7wB+qF4DAuNhrFh8oPLRS49p8SpfRx9pM9is2a4tdm5OAdFuUQmtIizSvg87ZqAggQI4EASPS+iAva+kbEi8ggwJ4Jp2gC5xdMZTmE6ZrhwI5G3uUH3hrB0G3YCBrYhThvRFkGE21UY4knNm1Dideap46vJ7rWmJUWKHmHYK9JWVthHYbWw+fiIEduP5Jh2PiJpAcWkj04fJA9iYfV5FtAZ91e2Xi2tc5ps5xkcuyeN1IUl+Idp1Log1yEUXXRRui1lRJJWKPMsQKjt7SvS5U/wCLbOoWDaNOYztzRMSJjnCxFxdlbEqmMez8Q9wsdjmjVwvpcIsYE3kBe4NA0CVcVSAcAdBr9YXQKhY7iL9QkDeVuSu4N0DjHZVZeizH2D6tTzE8eHpdLe1aJFQ/hOnqjNZ0mVpWpNeI+XEHn1VCdFrViliaZYTGtoFrkHiNCYB90E2ph4fLRY8uPXquhv3ezUyJFtDwHccEv4zd+qxplhLSQbXEiTIjh+qtjMraFpuMrvLQalU5bN8zzHYzZdM2fv5icPSHmFZjGw4VXEv008QXn3XPnYdzXaG1ogiR+QUdXFHSZnhqARf9+qnJchRbiN23/tPqVHNOGacO5oOe7XhxcOIyxbskjE4pzyS9xcSSTJm51XuHwznSGtLiToASfYLStSLSQ4EEag2I7hTikuhSlKXZpQ1RndaiHYlkiQMzunlaTf1QvBYZzyQ1pceQEp03T2R4WZzoLy1w7CQNe5+SWSSSCMbZaxDbQhopg2IB9EWxAVPwlnTLWDn7Epu4ZTzb+iI4DAtpCGi/E8SvRYKQO5JuTehUjasYBm2snkBclR7g7O/iMTUxVQf4dI+T+uPJ/tAn2Q7efFkMbTGtQ5f9I19zCasG6iynTwdN0U2s8TEOFieYngXG3QA8lJaQntlPa1Wpj62SmctFsBzjfMQbhvPU90xvwIY2m2mCAwNj3kn1lD93cQ2uHuY3K2kYYwaCZiPZHdqV8mHzkSQA1oGpe6A0epKrl9Ekcs2o/LXfP4jPaf7qJ1YMDoEgiPUaR2/JS7xNnEVJMeY/v98kPD+H79VYkQYxMqM8Evd8Ib6mySMQ8vdAFydB10Cv43Fuazw58t57CCFPu5hWu8Rx+IABp5EzcdbKcVxVkHvRmP2WKNMA3fxPDsEEqOuOw/NMe3sUH02u4kX7jX5paIlw9ApwerYpILbO2mGsLXcLgjrwWPpPf58uVvBzrDuOJ9Ew0tg06YGVrSR94+Y97rXG4cvaQfdQ5K9E+LrZ7smvnAMyRYxpI4+qLZknUMc7DlzYzSR8pU53od/ln3WuM9GdqmNXiLEqf8zO/wAv5rFLkIcGYEzOY/u2pUtPZ54m/O2nLRGcFu/Ve0E5WSJhx8w7wrlPdippnZ/7fos3Ez/yMXm7M/mv0hb09nkfeJ9rdhCZRum/jUb6B2iko7onjVH+0/qlQ6yix/B3u53v/ZW2NBZlN8vqYTA3dPnV/wDX+6jwO7E1Kg8U/wCG5rbNF5Y115PVRlG1RPF5IytiziMNoR7Kk9xBgMd6kNHuUd3hwDqLgDP8p4EfqEBrY0tBkiOZWan7OjdlbG4yq3/t1Az/AElx7INtDeWu0Q57TH8gn1upMdtOpUkU2F380Q33OqXMbhnA+cgnpePXRXQiQkzXF7TqVB5nGDwFhHWNVDltZanopqNJx+FpP0VpWPe6NEDCB+UBz3vJPEhsNA7S0n1VLbdJrjJaCZABIuimzgaeHotIu2nfu6XH/wDSF/8AcriT5aYLz30b+Z9Flvdl9aovYbDNpUw1rQ0xLiAASeqsbPsw9h/7En9FUxlUOuDrb3RGgwZP3oLD6KLJIpPF1o5im/8Aq3ojMpCKPgrKYg9v2FdNEhDNsYwUaTnfe0b/AFO/QXTW9CF3aWNnEZ9RTOVvUt1+aZt3cMRh6lZ8569+uS406lxPsl7d7YxrvGb/ALbYLv5jwaOpTjja8AwLAW4CBwHsr3rRUvsHfZptGMT4ZNnAgz/Lf9U6AGvXp1j/AOPScTTj77hI8Q9AdPdccpVS15yuiS4SDfKZBE9l17d3eJjsBSaG5nNb4ZGgGWfyj3UckfY4P0c43kqRial5uQfc/qENoHTv+aubzCMTUj8U+uqr4ZnHWBPsDP5pLoGUdpv8x9OvVEtgvhjjOpHyFvqgteqXOnnJ/RHHUPCpgDUCT34qyXVEUU9o4mQ4Dg5xHZ0H9UKY7zzwBHyUlZ9j1UWGol7w1uriAOOphTS0Qs6lWxLekcLiI6KvVaDxA72+qr4DZjKDYJc48SSeHAch2W2I2gwaA+gJWSt6NH+g7aOzQ/4TJHEX90CGCqOJDWOdl1ytc6OUwjrtt0fveU/0uH5L3d3eVuFxYqBwNKp5KsH7pNnRzab+6vxtrTKckUwEdm1f8qp/sf8AosXexUBvr15rFeVcEb0nWurDXGyxYkMtGVvKxYkM3I0XtOGuMASbnqQIvzsAPRYsQM8xuAp125KjZGo4EHmDwS+/7PcMXTNT1LXfULFii4pjTZBtH7OaL2FrHPa7mXEg9CBp6JEx32WYt1TJTptji81GkegJn5LFii0l0NNsMbL+yB7BLnU545pf7ACAVcx32espgl1d0cm0x8rr1YhRTByadAfarwwEDQANHYWQ2jQyszHV1z7LFiyl5HSubcPqbBFmv8vTT0AWLEMaIcvFR0XxMcFixAMsPf5ZPJIe8W0PErZB8LLd3HUrFitxLZXPo6Ps7ANo0KbQNB5j1GUn3JQvbrsrHTp5iO5Ij9F4sUl2D6Of0GTpqn/dY5WCmeMnjqZm/QgLxYrJ9EI9i3vb/wCS/wD0/NrSVUa/LScYmRF+ZXixVrobBuBpZ6zW8CQPRMe0LhwWLFKfaCPQq1ypdl4rw6jH/hcD6Tf5SsWK30V+zp4qtcBbXRVq7Gfh+Z/JYsWJGgEbUwAqAkNHcEz80qVKNyNCFixaYFUy6zbuLAAbXqAAAAB1gAIXqxYrLKz/2Q=="/>
          <p:cNvSpPr>
            <a:spLocks noChangeAspect="1" noChangeArrowheads="1"/>
          </p:cNvSpPr>
          <p:nvPr/>
        </p:nvSpPr>
        <p:spPr bwMode="auto">
          <a:xfrm>
            <a:off x="63500" y="-841375"/>
            <a:ext cx="2619375" cy="1743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http://us.123rf.com/400wm/400/400/da161/da1611004/da161100400141/6808650-adult-man-in-winter-clothes-with-russian-vodka-outdoo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2667000"/>
            <a:ext cx="2857499" cy="1905000"/>
          </a:xfrm>
          <a:prstGeom prst="rect">
            <a:avLst/>
          </a:prstGeom>
          <a:noFill/>
        </p:spPr>
      </p:pic>
      <p:pic>
        <p:nvPicPr>
          <p:cNvPr id="3080" name="Picture 8" descr="http://t1.gstatic.com/images?q=tbn:ANd9GcThkKFIjfqgz-kMio8_Wqf03t5Ml635fnrHpjyn0iZ2YYh4r2G-KmGe9ahP1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4572000"/>
            <a:ext cx="2381250" cy="1924051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cover dir="l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upload.wikimedia.org/wikipedia/commons/thumb/b/bf/Kazansky_vokzal.JPG/220px-Kazansky_vokzal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048000"/>
            <a:ext cx="3721099" cy="2790826"/>
          </a:xfrm>
          <a:prstGeom prst="rect">
            <a:avLst/>
          </a:prstGeom>
          <a:noFill/>
        </p:spPr>
      </p:pic>
      <p:pic>
        <p:nvPicPr>
          <p:cNvPr id="39940" name="Picture 4" descr="Trans-Siberian line in red; Baikal Amur Mainline in green">
            <a:hlinkClick r:id="rId5" tooltip="Trans-Siberian line in red; Baikal Amur Mainline in green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438400"/>
            <a:ext cx="3935801" cy="27813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52600" y="304800"/>
            <a:ext cx="579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Trans-Siberian Railway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5943600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Start of the Railroad in Moscow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724400" y="5334000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 railroad extends from Moscow to Vladivostok.  It was finished in 1916.</a:t>
            </a:r>
            <a:endParaRPr lang="en-US" sz="1200" dirty="0"/>
          </a:p>
        </p:txBody>
      </p:sp>
    </p:spTree>
  </p:cSld>
  <p:clrMapOvr>
    <a:masterClrMapping/>
  </p:clrMapOvr>
  <p:transition xmlns:p14="http://schemas.microsoft.com/office/powerpoint/2010/main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81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Sports and Leisure</a:t>
            </a:r>
            <a:endParaRPr lang="en-US" sz="4000" dirty="0"/>
          </a:p>
        </p:txBody>
      </p:sp>
      <p:pic>
        <p:nvPicPr>
          <p:cNvPr id="18434" name="Picture 2" descr="http://t3.gstatic.com/images?q=tbn:ANd9GcTTRwqT8lNENMQ1pXzDDQbL_Fv-nlKJQe-4p4LE_XUfEVynTifFguIUUlB2s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524000"/>
            <a:ext cx="3894174" cy="2286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90600" y="3886200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Hockey is a very popular sport.  Russia’s Olympic team is very successful.</a:t>
            </a:r>
            <a:endParaRPr lang="en-US" sz="1200" dirty="0"/>
          </a:p>
        </p:txBody>
      </p:sp>
      <p:pic>
        <p:nvPicPr>
          <p:cNvPr id="18436" name="Picture 4" descr="http://image.guardian.co.uk/sys-images/Arts/Arts_/Pictures/2008/04/18/kirovballet4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981200"/>
            <a:ext cx="2971800" cy="17830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62600" y="3810000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Many people enjoy going to the ballet.</a:t>
            </a:r>
            <a:endParaRPr lang="en-US" sz="1200" dirty="0"/>
          </a:p>
        </p:txBody>
      </p:sp>
      <p:pic>
        <p:nvPicPr>
          <p:cNvPr id="18438" name="Picture 6" descr="http://www.kolatravel.com/images/KTDS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4343400"/>
            <a:ext cx="2152650" cy="222687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038600" y="4800600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Many Russians ski and ice skate in winter.</a:t>
            </a:r>
            <a:endParaRPr lang="en-US" sz="1200" dirty="0"/>
          </a:p>
        </p:txBody>
      </p:sp>
    </p:spTree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/>
              <a:t>Destinations</a:t>
            </a:r>
            <a:endParaRPr lang="en-US" sz="8000" dirty="0"/>
          </a:p>
        </p:txBody>
      </p:sp>
    </p:spTree>
  </p:cSld>
  <p:clrMapOvr>
    <a:masterClrMapping/>
  </p:clrMapOvr>
  <p:transition xmlns:p14="http://schemas.microsoft.com/office/powerpoint/2010/main">
    <p:comb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2917" t="12963" r="16667" b="12037"/>
          <a:stretch>
            <a:fillRect/>
          </a:stretch>
        </p:blipFill>
        <p:spPr bwMode="auto">
          <a:xfrm>
            <a:off x="1828800" y="762000"/>
            <a:ext cx="5461000" cy="508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Moscow</a:t>
            </a:r>
            <a:endParaRPr lang="en-US" sz="4400" dirty="0"/>
          </a:p>
        </p:txBody>
      </p:sp>
      <p:pic>
        <p:nvPicPr>
          <p:cNvPr id="10242" name="Picture 2" descr="http://upload.wikimedia.org/wikipedia/commons/thumb/2/2c/Moscow_metro_map_en_sb.svg/220px-Moscow_metro_map_en_sb.svg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733800"/>
            <a:ext cx="2095500" cy="24765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621166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 Moscow Metro is the 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most used Subway in the world to Tokyo’s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990600"/>
            <a:ext cx="152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most populous city in Russia at 11 million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2917" t="12963" r="16667" b="12963"/>
          <a:stretch>
            <a:fillRect/>
          </a:stretch>
        </p:blipFill>
        <p:spPr bwMode="auto">
          <a:xfrm>
            <a:off x="2057400" y="304800"/>
            <a:ext cx="563499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7200" y="457200"/>
            <a:ext cx="1295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Kremlin- Home of the Russian President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24200" y="56388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 current walls, which include twenty towers currently, were built between 1485 to 1495 by </a:t>
            </a:r>
            <a:r>
              <a:rPr lang="en-US" sz="1200" dirty="0" err="1" smtClean="0"/>
              <a:t>Petrus</a:t>
            </a:r>
            <a:r>
              <a:rPr lang="en-US" sz="1200" dirty="0" smtClean="0"/>
              <a:t> Antonius </a:t>
            </a:r>
            <a:r>
              <a:rPr lang="en-US" sz="1200" dirty="0" err="1" smtClean="0"/>
              <a:t>Solarius</a:t>
            </a:r>
            <a:r>
              <a:rPr lang="en-US" sz="1200" dirty="0" smtClean="0"/>
              <a:t>. Inside are four cathedrals and four palaces.</a:t>
            </a:r>
            <a:endParaRPr lang="en-US" sz="1200" dirty="0"/>
          </a:p>
        </p:txBody>
      </p:sp>
    </p:spTree>
  </p:cSld>
  <p:clrMapOvr>
    <a:masterClrMapping/>
  </p:clrMapOvr>
  <p:transition xmlns:p14="http://schemas.microsoft.com/office/powerpoint/2010/main">
    <p:plu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221</Words>
  <Application>Microsoft Macintosh PowerPoint</Application>
  <PresentationFormat>On-screen Show (4:3)</PresentationFormat>
  <Paragraphs>43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Russia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Destinations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Hampton Township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Russia</dc:title>
  <dc:creator>hcs017</dc:creator>
  <cp:lastModifiedBy>HCS017 wdh</cp:lastModifiedBy>
  <cp:revision>22</cp:revision>
  <dcterms:created xsi:type="dcterms:W3CDTF">2012-02-07T19:23:23Z</dcterms:created>
  <dcterms:modified xsi:type="dcterms:W3CDTF">2012-04-11T16:11:01Z</dcterms:modified>
</cp:coreProperties>
</file>